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5E46396-0298-4F59-BC8C-63E953949C56}" type="datetimeFigureOut">
              <a:rPr lang="en-US" smtClean="0"/>
              <a:t>9/8/2009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AB09166-DB68-4212-8C84-FEABA16147D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knox\My%20Documents\My%20Videos\RealPlayer%20Downloads\Microsoft%20Office%20Online.as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en-us/training/HA102155661033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en-us/school/FX102781621033.asp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en-us/clipart/HA102379141033.asp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icrosoft.com/education/teachers/default.asp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tutorial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Microsoft Office 2007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Fluent User Interface</a:t>
            </a:r>
            <a:endParaRPr lang="en-US" dirty="0"/>
          </a:p>
        </p:txBody>
      </p:sp>
      <p:pic>
        <p:nvPicPr>
          <p:cNvPr id="4" name="Microsoft Office Online.asf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1288" y="1371600"/>
            <a:ext cx="8805862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Microsoft Office 2007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534400" cy="16002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Office 2007 training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429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Essential Resources for Educators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609600" y="0"/>
            <a:ext cx="10271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438400"/>
            <a:ext cx="9677400" cy="19812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hlinkClick r:id="rId3"/>
              </a:rPr>
              <a:t>Clip Art Resources</a:t>
            </a:r>
            <a:endParaRPr lang="en-US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446228">
            <a:off x="1275356" y="1462996"/>
            <a:ext cx="2057739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jknox\Local Settings\Temporary Internet Files\Content.IE5\EGWSK39P\j0441734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010067">
            <a:off x="6324600" y="3810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Microsoft Educators</a:t>
            </a:r>
            <a:endParaRPr lang="en-US" dirty="0"/>
          </a:p>
        </p:txBody>
      </p:sp>
      <p:pic>
        <p:nvPicPr>
          <p:cNvPr id="12290" name="Picture 2" descr="http://www.microsoft.com/education/images/portal_pages/edulanding_left_ClassroomSuppli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304800"/>
            <a:ext cx="5555395" cy="2447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7467600" cy="1143000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More office tutorials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308</TotalTime>
  <Words>25</Words>
  <Application>Microsoft Office PowerPoint</Application>
  <PresentationFormat>On-screen Show (4:3)</PresentationFormat>
  <Paragraphs>8</Paragraphs>
  <Slides>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Microsoft Office 2007</vt:lpstr>
      <vt:lpstr>Fluent User Interface</vt:lpstr>
      <vt:lpstr>Microsoft Office 2007 training</vt:lpstr>
      <vt:lpstr>Essential Resources for Educators</vt:lpstr>
      <vt:lpstr>Clip Art Resources</vt:lpstr>
      <vt:lpstr>Microsoft Educators</vt:lpstr>
      <vt:lpstr>More office tutorials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Office 2007</dc:title>
  <dc:creator>Teacher</dc:creator>
  <cp:lastModifiedBy>Teacher</cp:lastModifiedBy>
  <cp:revision>1</cp:revision>
  <dcterms:created xsi:type="dcterms:W3CDTF">2009-09-08T14:04:05Z</dcterms:created>
  <dcterms:modified xsi:type="dcterms:W3CDTF">2009-09-08T19:13:01Z</dcterms:modified>
</cp:coreProperties>
</file>